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65AFB-10D8-47DF-9813-2824B4246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10773-7976-4BFA-9AC0-CED91CDCF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26260-D08E-4465-A10F-46AE0FD4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69C5F-2376-40CC-9620-A0D5A66E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CD7A3-F5B4-4BB4-93F1-A9BEDCF7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8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CA77-949E-4348-B68B-615DAA6F8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C79CD-9410-489B-849E-21B7543EA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CFF3B-591D-42D6-8117-13F546B4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3031F-1D7E-4EA2-8819-BE18AAC4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C021F-4A61-4ACE-B7FF-972519571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BD8AB2-C99F-4168-94CD-6FA20AB97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41FC1-F3BF-4E03-8270-166594E35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2B3C8-521F-4524-B0A5-006E25B9D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91E6-2136-45FC-8854-ED26278F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21DEB-97B5-4F3F-BB1E-17A877A3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1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17A9D-7C14-417C-878D-43301C16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FB43-C98A-4B86-834A-5935E9CBF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E2678-BD16-446C-AE50-E5E035D1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244B2-8264-4523-A7F4-360E56FD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845BF-13E5-49C5-B2CF-225192C7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8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BDF42-8700-4447-996F-AFB8D765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4EBFE-E8EC-4E33-B734-F01E6DA97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6B224-AFB9-4458-BBCF-9C59B3B3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AD40C-6E33-48F4-B455-E17145FC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35523-FAAD-42E0-8369-DA2901FC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6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77F2-7DEF-4770-8998-B2A3D6B6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6CD08-D280-427A-BF92-9564DA218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092B9-B2C2-4B1B-ADF7-F00766116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53EDD-1FCA-4777-95A6-8DDA685C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9DEB5-13BA-4E70-9489-52C55BAE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9EE6A-3273-4DD6-99C1-9F2540971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71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54CB-3DE1-46F6-8607-EC44A2CE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5F3E6-4B58-4007-9FA7-E7CEC7BD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C4E84-BA5B-4C6A-AEEF-5E0E1E49B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2EA2C-D43C-4403-8BA6-B174AA7CB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99121-39E2-4B31-AC5C-126EAE4F78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135F6-C9D4-4E1A-BFC8-0E1F25F3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FA3190-2934-4752-B010-9A79E699F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9F69AB-1BF0-4F8E-AAD4-F65DF8C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4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6640-0AF0-4494-B5BF-06E4D25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0AA33-7758-4706-A198-A7A1D1F7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6A846-6BBC-40E8-9146-121D5FBD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41C1D-663C-4CB5-B001-56B99018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7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32A9E-0BCD-42B3-A6CA-3FAECD64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15AF3B-D93C-4D03-A549-6858B752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3C86A-48E9-4375-A007-DE537464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6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7D0A-1A16-4AA7-BD40-4CDC22DF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6E303-CB4F-4D01-9D30-5E1A6F0B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74B0B-58A7-4E8F-BD8E-1686ED96B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19905-2A5B-4754-AB19-24079E381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E49D6-DBAA-4072-949B-13692267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11522-711B-43F2-A3A5-592F5A6D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4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793E-10B2-4F54-8629-E1854947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47A51-22D0-4A31-9648-75FC946D2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4B116-13C2-457F-8E2A-23227088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8B59F-378A-4D44-A03F-BC34D64F1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90D65-A710-4F1A-80C2-D3D8C330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A1062-E338-4F65-B079-D8D654CD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7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6FFB1-E98F-4294-92A4-CF2490727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468D8-65EE-4F84-9FAE-E894DFCB8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0BB4F-F274-46EF-83D8-15820EC49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C8FE-0357-4A6D-9B18-736E02A4004C}" type="datetimeFigureOut">
              <a:rPr lang="en-US" smtClean="0"/>
              <a:t>9/29/2019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7BD9-5E6B-4FD1-9EA2-A9916D847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6B891-AEC3-412E-8876-A546E0427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FC774-D933-409B-9AD6-8889188D3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20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0">
            <a:extLst>
              <a:ext uri="{FF2B5EF4-FFF2-40B4-BE49-F238E27FC236}">
                <a16:creationId xmlns:a16="http://schemas.microsoft.com/office/drawing/2014/main" id="{C1061C0B-27CF-440B-B716-A573AED39D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2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2.4">
            <a:extLst>
              <a:ext uri="{FF2B5EF4-FFF2-40B4-BE49-F238E27FC236}">
                <a16:creationId xmlns:a16="http://schemas.microsoft.com/office/drawing/2014/main" id="{4994AD06-3A55-4D74-8B53-9F4F906BAD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6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2.5">
            <a:extLst>
              <a:ext uri="{FF2B5EF4-FFF2-40B4-BE49-F238E27FC236}">
                <a16:creationId xmlns:a16="http://schemas.microsoft.com/office/drawing/2014/main" id="{522BA184-827F-4B03-85CD-43C9DAFC11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88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3.1">
            <a:extLst>
              <a:ext uri="{FF2B5EF4-FFF2-40B4-BE49-F238E27FC236}">
                <a16:creationId xmlns:a16="http://schemas.microsoft.com/office/drawing/2014/main" id="{6962D7B5-71B0-420D-9699-2DD8F0B921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90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4.1">
            <a:extLst>
              <a:ext uri="{FF2B5EF4-FFF2-40B4-BE49-F238E27FC236}">
                <a16:creationId xmlns:a16="http://schemas.microsoft.com/office/drawing/2014/main" id="{C9B319A6-B9EC-4A42-92FA-977A45CD0C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8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4.2">
            <a:extLst>
              <a:ext uri="{FF2B5EF4-FFF2-40B4-BE49-F238E27FC236}">
                <a16:creationId xmlns:a16="http://schemas.microsoft.com/office/drawing/2014/main" id="{5D57C478-DF7A-402B-9FEC-0A3C31A74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9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4.3">
            <a:extLst>
              <a:ext uri="{FF2B5EF4-FFF2-40B4-BE49-F238E27FC236}">
                <a16:creationId xmlns:a16="http://schemas.microsoft.com/office/drawing/2014/main" id="{2EEB72C4-13C6-4BCA-A56E-7DAEA311EC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4.4">
            <a:extLst>
              <a:ext uri="{FF2B5EF4-FFF2-40B4-BE49-F238E27FC236}">
                <a16:creationId xmlns:a16="http://schemas.microsoft.com/office/drawing/2014/main" id="{CB17FC5E-6B77-4794-954E-0FF55C10C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4.5">
            <a:extLst>
              <a:ext uri="{FF2B5EF4-FFF2-40B4-BE49-F238E27FC236}">
                <a16:creationId xmlns:a16="http://schemas.microsoft.com/office/drawing/2014/main" id="{BEA00BDE-36D3-40AE-87C8-A6B3890506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6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4.6">
            <a:extLst>
              <a:ext uri="{FF2B5EF4-FFF2-40B4-BE49-F238E27FC236}">
                <a16:creationId xmlns:a16="http://schemas.microsoft.com/office/drawing/2014/main" id="{55FD93BF-FFEF-4580-9794-8FACF2844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0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4.7">
            <a:extLst>
              <a:ext uri="{FF2B5EF4-FFF2-40B4-BE49-F238E27FC236}">
                <a16:creationId xmlns:a16="http://schemas.microsoft.com/office/drawing/2014/main" id="{B927F835-E991-4CDA-8742-02ABA02D0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3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1.1">
            <a:extLst>
              <a:ext uri="{FF2B5EF4-FFF2-40B4-BE49-F238E27FC236}">
                <a16:creationId xmlns:a16="http://schemas.microsoft.com/office/drawing/2014/main" id="{18378623-A7FB-418F-AB7A-3A79732F52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6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5.1">
            <a:extLst>
              <a:ext uri="{FF2B5EF4-FFF2-40B4-BE49-F238E27FC236}">
                <a16:creationId xmlns:a16="http://schemas.microsoft.com/office/drawing/2014/main" id="{E45E81FE-DC53-4C37-B23F-D9834B600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63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6.1">
            <a:extLst>
              <a:ext uri="{FF2B5EF4-FFF2-40B4-BE49-F238E27FC236}">
                <a16:creationId xmlns:a16="http://schemas.microsoft.com/office/drawing/2014/main" id="{212AEBB7-06FA-4971-B42D-56D3F0DDE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91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1">
            <a:extLst>
              <a:ext uri="{FF2B5EF4-FFF2-40B4-BE49-F238E27FC236}">
                <a16:creationId xmlns:a16="http://schemas.microsoft.com/office/drawing/2014/main" id="{64B2C538-7BBE-48DF-B6DB-575069B703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21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2">
            <a:extLst>
              <a:ext uri="{FF2B5EF4-FFF2-40B4-BE49-F238E27FC236}">
                <a16:creationId xmlns:a16="http://schemas.microsoft.com/office/drawing/2014/main" id="{F44E18DE-43AD-413A-9139-7B5E0C1770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31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3">
            <a:extLst>
              <a:ext uri="{FF2B5EF4-FFF2-40B4-BE49-F238E27FC236}">
                <a16:creationId xmlns:a16="http://schemas.microsoft.com/office/drawing/2014/main" id="{C82D2DDC-A415-4E07-A94E-60C594C731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7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4">
            <a:extLst>
              <a:ext uri="{FF2B5EF4-FFF2-40B4-BE49-F238E27FC236}">
                <a16:creationId xmlns:a16="http://schemas.microsoft.com/office/drawing/2014/main" id="{19E865F4-CC2D-4AFE-9266-2B02EDB70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62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5">
            <a:extLst>
              <a:ext uri="{FF2B5EF4-FFF2-40B4-BE49-F238E27FC236}">
                <a16:creationId xmlns:a16="http://schemas.microsoft.com/office/drawing/2014/main" id="{E8E866C0-A43E-4D25-A59D-22A5AE2CE1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5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6">
            <a:extLst>
              <a:ext uri="{FF2B5EF4-FFF2-40B4-BE49-F238E27FC236}">
                <a16:creationId xmlns:a16="http://schemas.microsoft.com/office/drawing/2014/main" id="{A33C0FD4-D9ED-4556-99A9-29823C9CE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18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7">
            <a:extLst>
              <a:ext uri="{FF2B5EF4-FFF2-40B4-BE49-F238E27FC236}">
                <a16:creationId xmlns:a16="http://schemas.microsoft.com/office/drawing/2014/main" id="{5D1AC47F-243D-40AC-BFE4-0EE26AB15D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97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8">
            <a:extLst>
              <a:ext uri="{FF2B5EF4-FFF2-40B4-BE49-F238E27FC236}">
                <a16:creationId xmlns:a16="http://schemas.microsoft.com/office/drawing/2014/main" id="{D153A470-C620-4861-AFD7-4A30FE3D76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08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1.2">
            <a:extLst>
              <a:ext uri="{FF2B5EF4-FFF2-40B4-BE49-F238E27FC236}">
                <a16:creationId xmlns:a16="http://schemas.microsoft.com/office/drawing/2014/main" id="{B4764BF9-0D95-4AA0-BECA-804609B1F4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6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7.9">
            <a:extLst>
              <a:ext uri="{FF2B5EF4-FFF2-40B4-BE49-F238E27FC236}">
                <a16:creationId xmlns:a16="http://schemas.microsoft.com/office/drawing/2014/main" id="{31400CCF-B10F-4087-A952-8A63805810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4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8.1">
            <a:extLst>
              <a:ext uri="{FF2B5EF4-FFF2-40B4-BE49-F238E27FC236}">
                <a16:creationId xmlns:a16="http://schemas.microsoft.com/office/drawing/2014/main" id="{420849E3-4DEB-4270-BD9D-DAEFCAD450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09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8.2">
            <a:extLst>
              <a:ext uri="{FF2B5EF4-FFF2-40B4-BE49-F238E27FC236}">
                <a16:creationId xmlns:a16="http://schemas.microsoft.com/office/drawing/2014/main" id="{6342D919-CEB1-49A3-9FD0-651BC5BA79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5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8.3">
            <a:extLst>
              <a:ext uri="{FF2B5EF4-FFF2-40B4-BE49-F238E27FC236}">
                <a16:creationId xmlns:a16="http://schemas.microsoft.com/office/drawing/2014/main" id="{7DDEDF66-3A1D-4A9C-B5C7-B5DE9406B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20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9.1">
            <a:extLst>
              <a:ext uri="{FF2B5EF4-FFF2-40B4-BE49-F238E27FC236}">
                <a16:creationId xmlns:a16="http://schemas.microsoft.com/office/drawing/2014/main" id="{EBC71FBB-FDFB-4D63-A7A5-C994860558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10.1">
            <a:extLst>
              <a:ext uri="{FF2B5EF4-FFF2-40B4-BE49-F238E27FC236}">
                <a16:creationId xmlns:a16="http://schemas.microsoft.com/office/drawing/2014/main" id="{34D33A7A-6204-48B0-8B96-98BF4AC75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87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10.2">
            <a:extLst>
              <a:ext uri="{FF2B5EF4-FFF2-40B4-BE49-F238E27FC236}">
                <a16:creationId xmlns:a16="http://schemas.microsoft.com/office/drawing/2014/main" id="{2DF2D029-B6DC-4228-8395-26AC8F151A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3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1.3">
            <a:extLst>
              <a:ext uri="{FF2B5EF4-FFF2-40B4-BE49-F238E27FC236}">
                <a16:creationId xmlns:a16="http://schemas.microsoft.com/office/drawing/2014/main" id="{C9A158AA-0111-4AAE-9AF6-65D05A6BF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5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1.4">
            <a:extLst>
              <a:ext uri="{FF2B5EF4-FFF2-40B4-BE49-F238E27FC236}">
                <a16:creationId xmlns:a16="http://schemas.microsoft.com/office/drawing/2014/main" id="{95736735-F766-4671-9698-A770D9CFD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1.5">
            <a:extLst>
              <a:ext uri="{FF2B5EF4-FFF2-40B4-BE49-F238E27FC236}">
                <a16:creationId xmlns:a16="http://schemas.microsoft.com/office/drawing/2014/main" id="{DF22E39C-1FFD-44B2-8B2F-852D79DCE0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4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2.1">
            <a:extLst>
              <a:ext uri="{FF2B5EF4-FFF2-40B4-BE49-F238E27FC236}">
                <a16:creationId xmlns:a16="http://schemas.microsoft.com/office/drawing/2014/main" id="{CEFE599A-2E44-4AC4-83C5-67614230AF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52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2.2">
            <a:extLst>
              <a:ext uri="{FF2B5EF4-FFF2-40B4-BE49-F238E27FC236}">
                <a16:creationId xmlns:a16="http://schemas.microsoft.com/office/drawing/2014/main" id="{330E3760-F79D-416D-BCE7-50CE347656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45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usseau-Deck-GloabalAI-Boston-2.3">
            <a:extLst>
              <a:ext uri="{FF2B5EF4-FFF2-40B4-BE49-F238E27FC236}">
                <a16:creationId xmlns:a16="http://schemas.microsoft.com/office/drawing/2014/main" id="{7B55469D-4496-405E-BBA4-F85CBD72BB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74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Brusseau, James J.</dc:creator>
  <cp:lastModifiedBy>Brusseau, James J.</cp:lastModifiedBy>
  <cp:revision>1</cp:revision>
  <dcterms:created xsi:type="dcterms:W3CDTF">2019-09-29T14:59:15Z</dcterms:created>
  <dcterms:modified xsi:type="dcterms:W3CDTF">2019-09-29T14:59:46Z</dcterms:modified>
</cp:coreProperties>
</file>