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2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A5626-8E5F-44B2-9C21-81C490FCE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1685BB-A1F9-4993-9A4B-53C47EAF50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F50D4-BFBC-468B-9550-DE8B25F75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086E-D61F-4C75-A917-C634BD0562ED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FEA22-B8A7-43F0-ACB7-BF1372B03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E053D-5AC6-4ADF-AD7D-CBB3796BE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29B1-2896-49E8-83D1-BC6F900E9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69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55E2B-341D-46A8-BB82-BCF5066D6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30E59A-0A98-40E9-BB8A-20F7EECE30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5CA7D-7DCC-4995-B2EA-8A8F82E27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086E-D61F-4C75-A917-C634BD0562ED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9FC8B4-9A6D-403C-A7BD-096AE746C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5346B-7618-4288-8B6D-3C6D5CDC9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29B1-2896-49E8-83D1-BC6F900E9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23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567A79-D4CC-43C5-B6D7-294382D6D9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6E014A-DF90-49A4-8B0F-67B570F33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53764-50D6-4E3C-947A-D7B6D1E86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086E-D61F-4C75-A917-C634BD0562ED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E1590-A369-4C45-BCDE-71FE48168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3A7F4-7632-4205-BF0F-9AD55A1ED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29B1-2896-49E8-83D1-BC6F900E9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42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0623D-EE1F-4116-AC87-8512CBE30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04295-6732-4678-B461-09BE706DF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8190E-E431-47CD-BF7C-DE710B95F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086E-D61F-4C75-A917-C634BD0562ED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7052C-1514-4606-B05E-0A601FEB7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2BE95-37BB-435B-A338-39CD0620A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29B1-2896-49E8-83D1-BC6F900E9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10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B4A49-90E4-42BD-8C08-7C117A54A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47B8E-4560-453B-ACD2-4096B7E7C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9C6C3-0BF3-4264-AC4E-56BFD0654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086E-D61F-4C75-A917-C634BD0562ED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711A3-3F05-421A-9027-E471EA21A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097A1-AFBD-4A89-9C6C-921CBACB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29B1-2896-49E8-83D1-BC6F900E9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06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19EB0-76F6-4101-BB53-E7AD3D166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DBB6F-2304-4C87-8D96-E7243F911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EBED45-8404-48CF-A0FB-F2534AB20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26EDF9-3ACA-418E-B36C-820FEBBA6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086E-D61F-4C75-A917-C634BD0562ED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ADCD5E-3C31-4B90-9120-F3BCA0503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38E5BF-5674-429E-A015-96A5C7675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29B1-2896-49E8-83D1-BC6F900E9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78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8FE61-60ED-4C96-BBE1-4CA094D36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8FA297-B714-4C3D-9F48-1118F3BF32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36FACE-A76B-4FE3-80AE-037962F3BF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B473BD-8D49-4176-B303-FF5041DDBC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0A7DA5-B63A-4E71-BD05-7BFB7799C7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BC126A-9416-4E30-B3C3-D56664374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086E-D61F-4C75-A917-C634BD0562ED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E08072-28DB-4A64-AE0B-0A8328B85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03F57B-A649-486C-828E-4D791537A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29B1-2896-49E8-83D1-BC6F900E9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217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A274F-531F-4E04-80EF-B0C2537EC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A2E3CF-BD8E-4BFC-A08B-B92421128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086E-D61F-4C75-A917-C634BD0562ED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3E64D2-BFCC-4755-9919-69904BFE0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DDAA3-DF36-4169-8E57-FEC595BB1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29B1-2896-49E8-83D1-BC6F900E9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78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3F2877-A748-4C53-A52A-1BB67D3C4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086E-D61F-4C75-A917-C634BD0562ED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938502-0059-4EFF-A48B-D2F0EC50F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AFB7A0-1BF6-4424-BFEC-DE60A4D80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29B1-2896-49E8-83D1-BC6F900E9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43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77058-A514-4F34-92D3-9FDC63422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22777-C71B-4AA8-AA7F-71AA21CC9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964E84-4D8D-4BEA-977C-790C331F98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56B84-03FA-47A7-A865-7E1F108B9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086E-D61F-4C75-A917-C634BD0562ED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92B5E-58A8-466B-8970-74CE8AF80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D4426C-C27E-4668-945E-584178ECA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29B1-2896-49E8-83D1-BC6F900E9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982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AE22B-6031-497C-9EDE-FFE36E342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BFF809-8456-4D52-827E-25D47F26AC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2DB727-778A-4235-A29A-AA7E279903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BC6B56-615E-4316-A2E0-336BDF6CE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086E-D61F-4C75-A917-C634BD0562ED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197F6-D2A5-46FA-82AD-699D6DB58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907949-74E0-4056-9C8C-A322DF772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29B1-2896-49E8-83D1-BC6F900E9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84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D928A5-52D5-43EE-813F-2331314D3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B5E67F-BC51-40B7-96A7-6D4CF01A5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7576F-CC3B-4DED-8372-95BDF83AE8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3086E-D61F-4C75-A917-C634BD0562ED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42CC4-E5AD-4B57-995C-211FB44DD7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8F4FF-87C8-4EAB-AD9B-5BFC4300FE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A29B1-2896-49E8-83D1-BC6F900E9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0546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-Images2-1.1">
            <a:extLst>
              <a:ext uri="{FF2B5EF4-FFF2-40B4-BE49-F238E27FC236}">
                <a16:creationId xmlns:a16="http://schemas.microsoft.com/office/drawing/2014/main" id="{8E7D8779-7130-4EEE-9185-98B203500E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15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-Images2-3.6">
            <a:extLst>
              <a:ext uri="{FF2B5EF4-FFF2-40B4-BE49-F238E27FC236}">
                <a16:creationId xmlns:a16="http://schemas.microsoft.com/office/drawing/2014/main" id="{0202BF81-654B-42D7-A0AA-8D9161A67A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43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-Images2-4.1">
            <a:extLst>
              <a:ext uri="{FF2B5EF4-FFF2-40B4-BE49-F238E27FC236}">
                <a16:creationId xmlns:a16="http://schemas.microsoft.com/office/drawing/2014/main" id="{0986E989-2A80-4B59-A646-EB74E28F2C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17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-Images2-5.1">
            <a:extLst>
              <a:ext uri="{FF2B5EF4-FFF2-40B4-BE49-F238E27FC236}">
                <a16:creationId xmlns:a16="http://schemas.microsoft.com/office/drawing/2014/main" id="{B0220035-4A3C-4272-99E6-0FFEDFF1EE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08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-Images2-5.2">
            <a:extLst>
              <a:ext uri="{FF2B5EF4-FFF2-40B4-BE49-F238E27FC236}">
                <a16:creationId xmlns:a16="http://schemas.microsoft.com/office/drawing/2014/main" id="{3E1460DE-01C2-4E11-AEC1-D9D0FEC142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63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-Images2-5.3">
            <a:extLst>
              <a:ext uri="{FF2B5EF4-FFF2-40B4-BE49-F238E27FC236}">
                <a16:creationId xmlns:a16="http://schemas.microsoft.com/office/drawing/2014/main" id="{4DC1EDC8-7D4C-4E51-90FC-E99A5F8ED1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42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-Images2-6.1">
            <a:extLst>
              <a:ext uri="{FF2B5EF4-FFF2-40B4-BE49-F238E27FC236}">
                <a16:creationId xmlns:a16="http://schemas.microsoft.com/office/drawing/2014/main" id="{32CB173C-8118-4B65-B30B-A63AD14633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31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-Images2-6.2">
            <a:extLst>
              <a:ext uri="{FF2B5EF4-FFF2-40B4-BE49-F238E27FC236}">
                <a16:creationId xmlns:a16="http://schemas.microsoft.com/office/drawing/2014/main" id="{7D0B5827-2E05-4F9B-B762-E264D4F4AA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18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-Images2-7.1">
            <a:extLst>
              <a:ext uri="{FF2B5EF4-FFF2-40B4-BE49-F238E27FC236}">
                <a16:creationId xmlns:a16="http://schemas.microsoft.com/office/drawing/2014/main" id="{FAAC55BA-EB9B-488C-9CA0-62461127FD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33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-Images2-8.1">
            <a:extLst>
              <a:ext uri="{FF2B5EF4-FFF2-40B4-BE49-F238E27FC236}">
                <a16:creationId xmlns:a16="http://schemas.microsoft.com/office/drawing/2014/main" id="{AA930F1F-3F08-461F-A3B0-4B90F6E7E4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3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-Images2-1.2">
            <a:extLst>
              <a:ext uri="{FF2B5EF4-FFF2-40B4-BE49-F238E27FC236}">
                <a16:creationId xmlns:a16="http://schemas.microsoft.com/office/drawing/2014/main" id="{9E67A849-485F-4BD1-98D3-8854EA70DE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09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-Images2-1.3">
            <a:extLst>
              <a:ext uri="{FF2B5EF4-FFF2-40B4-BE49-F238E27FC236}">
                <a16:creationId xmlns:a16="http://schemas.microsoft.com/office/drawing/2014/main" id="{A4A26344-3835-4887-91D9-8F0FAADD8E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60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-Images2-2.1">
            <a:extLst>
              <a:ext uri="{FF2B5EF4-FFF2-40B4-BE49-F238E27FC236}">
                <a16:creationId xmlns:a16="http://schemas.microsoft.com/office/drawing/2014/main" id="{123EA445-E2D2-41A6-AAB0-260E3B3C3B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15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-Images2-3.1">
            <a:extLst>
              <a:ext uri="{FF2B5EF4-FFF2-40B4-BE49-F238E27FC236}">
                <a16:creationId xmlns:a16="http://schemas.microsoft.com/office/drawing/2014/main" id="{AC0F03AF-6564-4B9D-9FBD-10A76546E1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74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-Images2-3.2">
            <a:extLst>
              <a:ext uri="{FF2B5EF4-FFF2-40B4-BE49-F238E27FC236}">
                <a16:creationId xmlns:a16="http://schemas.microsoft.com/office/drawing/2014/main" id="{F4EF428D-74A7-456A-A4A3-BE3A048F07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05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-Images2-3.3">
            <a:extLst>
              <a:ext uri="{FF2B5EF4-FFF2-40B4-BE49-F238E27FC236}">
                <a16:creationId xmlns:a16="http://schemas.microsoft.com/office/drawing/2014/main" id="{6B5A9A84-3069-4118-BB76-BD81B9A18C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34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-Images2-3.4">
            <a:extLst>
              <a:ext uri="{FF2B5EF4-FFF2-40B4-BE49-F238E27FC236}">
                <a16:creationId xmlns:a16="http://schemas.microsoft.com/office/drawing/2014/main" id="{30CDF48A-32AF-458A-A707-81DDD09A82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52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-Images2-3.5">
            <a:extLst>
              <a:ext uri="{FF2B5EF4-FFF2-40B4-BE49-F238E27FC236}">
                <a16:creationId xmlns:a16="http://schemas.microsoft.com/office/drawing/2014/main" id="{2457B2B3-3FD7-4D16-BE2D-C6F397C384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087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Brusseau, James J.</dc:creator>
  <cp:lastModifiedBy>Brusseau, James J.</cp:lastModifiedBy>
  <cp:revision>1</cp:revision>
  <dcterms:created xsi:type="dcterms:W3CDTF">2019-06-21T21:20:20Z</dcterms:created>
  <dcterms:modified xsi:type="dcterms:W3CDTF">2019-06-21T21:20:49Z</dcterms:modified>
</cp:coreProperties>
</file>